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7"/>
  </p:notes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6" autoAdjust="0"/>
    <p:restoredTop sz="94649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926B4209-F536-4544-BE92-BB0FF25417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9834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00BAECB-0D11-4F53-986F-00F90EC4B4F8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D446BA0-202E-4B5A-B339-DB8AB29413F8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1BD47E2-287B-4F4D-A8D6-B1D5A15A117E}" type="slidenum">
              <a:rPr lang="en-US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FFB0DFB-149A-4E25-9066-334BD5AF175B}" type="slidenum">
              <a:rPr lang="en-US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44467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5445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32622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497022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8437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48001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13675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59966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820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41964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1693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8884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6476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基 督 徒 聚 會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857251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我在異鄉作客，天是我家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I’m but a stranger here, Heav’n is my home;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途經可畏曠野，天是我家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Only a sojourner, Heav’n is my home.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憂愁、危險充斥，時刻環繞身側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Danger and sorrow stand, round me on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ev’ry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hand,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我本來自天鄉，天是我家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Heav’n is my fatherland, Heav’n is my home.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74295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800" b="1" dirty="0">
                <a:latin typeface="Arial Narrow" pitchFamily="34" charset="0"/>
                <a:ea typeface="標楷體" pitchFamily="65" charset="-120"/>
                <a:cs typeface="Arial" charset="0"/>
              </a:rPr>
              <a:t>H529</a:t>
            </a:r>
            <a:r>
              <a:rPr lang="en-US" sz="2600" b="1" i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Arial" charset="0"/>
              </a:rPr>
              <a:t>  </a:t>
            </a:r>
            <a:r>
              <a:rPr 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天是我家</a:t>
            </a:r>
            <a:r>
              <a:rPr lang="en-US" sz="2600" b="1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sz="2600" b="1" i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</a:br>
            <a:r>
              <a:rPr lang="en-US" sz="2400" dirty="0">
                <a:latin typeface="Arial Narrow" pitchFamily="34" charset="0"/>
                <a:ea typeface="標楷體" pitchFamily="65" charset="-120"/>
              </a:rPr>
              <a:t>HEAVEN IS MY HOME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  <a:endParaRPr 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H529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試探風浪洶湧，天是我家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What though the tempests rage, Heav’n is my home;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旅客生涯不長，天是我家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Short is my pilgrim age, Heav’n is my home.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時間如風飛逝，轉眼一切消失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time’s wild wintry blast soon will be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overpast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至終我將歸家，天是我家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shall reach home at last, Heav’n is my home.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H529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為此再無怨聲，天是我家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Therefore I’ll murmur not, Heav’n is my home;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無懼世慮纏身，天是我家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What’er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my earthly lot, Heav’n is my home,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因我必將站立救主寶座前面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For I shall surely stand there at my Lord’s right hand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我本來自天鄉，天是我家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Heav’n is my fatherland, Heav’n is my home.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H529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今世原是曠野，天是我家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Earth is a desert drear, Heav’n is my home;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我將榮耀返回，天是我家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shall be glorified, Heav’n is my home.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得見眾優勝者，素為我所羨愛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There are the good and blest, those I loved most and best,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永同安息彼岸，天是我家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there I too shall rest; Heav’n is my home.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2003">
  <a:themeElements>
    <a:clrScheme name="Template200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Template20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200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35</TotalTime>
  <Words>267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Template2003</vt:lpstr>
      <vt:lpstr>cccta_hymn</vt:lpstr>
      <vt:lpstr>H529  天是我家  HEAVEN IS MY HOME (1/4)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H529 天是我家 HEAVEN IS MY HOME</dc:title>
  <dc:subject>Hymnary 聖徒詩歌</dc:subject>
  <dc:creator>Thomas R. Taylor</dc:creator>
  <cp:lastModifiedBy>Timothy Liang</cp:lastModifiedBy>
  <cp:revision>10</cp:revision>
  <dcterms:created xsi:type="dcterms:W3CDTF">2001-11-15T22:15:44Z</dcterms:created>
  <dcterms:modified xsi:type="dcterms:W3CDTF">2017-08-06T13:24:50Z</dcterms:modified>
</cp:coreProperties>
</file>